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FD7757F0-EBE7-46C0-9CB5-B1A573BCE5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9683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5EC340AB-0319-4B00-9755-628608C515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0654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13F5D4E-6FF0-41E1-8EFB-7569B4F04553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792AE8F-208E-4ED7-A1A7-17C49DC17861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EC322F5-69E6-4809-A649-8C98FAE4FCCB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F5EEC67-5858-4835-8BD4-DD2661EE00E9}" type="slidenum">
              <a:rPr lang="zh-TW" altLang="en-US" smtClean="0"/>
              <a:pPr>
                <a:defRPr/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2325551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3007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9826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看哪！聖徒，榮耀光景：憂患之子得勝回，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800" dirty="0"/>
              <a:t>Look, ye saints! The sight is glorious: 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800" dirty="0"/>
              <a:t>See the Man of sorrows now;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贏得爭戰，寶座歡登，今得萬膝齊拜跪：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800" dirty="0"/>
              <a:t>From the fight returned victorious, 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800" dirty="0"/>
              <a:t>Every knee to Him shall bow: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“冠祂！冠祂！冠祂！冠祂！今得冠冕榮耀歸。”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800" dirty="0"/>
              <a:t>Crown Him! Crown Him! Crown Him! Crown Him! 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800" dirty="0"/>
              <a:t>Crowns become the Victor’s brow.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119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看哪</a:t>
            </a:r>
            <a:r>
              <a:rPr lang="zh-TW" altLang="en-US" sz="2800" dirty="0">
                <a:latin typeface="標楷體" pitchFamily="65" charset="-120"/>
              </a:rPr>
              <a:t>！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聖徒</a:t>
            </a:r>
            <a:r>
              <a:rPr lang="zh-TW" altLang="en-US" sz="2800" dirty="0">
                <a:latin typeface="標楷體" pitchFamily="65" charset="-120"/>
              </a:rPr>
              <a:t>，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榮耀光景</a:t>
            </a:r>
            <a:r>
              <a:rPr lang="zh-TW" altLang="en-US" sz="28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LOOK, YE SAINTS! THE SIGHT IS GLORIOUS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 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4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585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119  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4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耶穌得勝擄掠仇敵。天使爭先來加冠；</a:t>
            </a:r>
          </a:p>
          <a:p>
            <a:pPr algn="ctr" eaLnBrk="1" hangingPunct="1"/>
            <a:r>
              <a:rPr lang="en-US" altLang="zh-TW" sz="2800" dirty="0"/>
              <a:t>Crown the Savior! Angels crown Him! </a:t>
            </a:r>
          </a:p>
          <a:p>
            <a:pPr algn="ctr" eaLnBrk="1" hangingPunct="1"/>
            <a:r>
              <a:rPr lang="en-US" altLang="zh-TW" sz="2800" dirty="0"/>
              <a:t>Rich the trophies Jesus brings;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祂登寶座能力無匹，穹蒼回響羔羊讚：</a:t>
            </a:r>
          </a:p>
          <a:p>
            <a:pPr algn="ctr" eaLnBrk="1" hangingPunct="1"/>
            <a:r>
              <a:rPr lang="en-US" altLang="zh-TW" sz="2800" dirty="0"/>
              <a:t>In the seat of power enthrone Him, </a:t>
            </a:r>
          </a:p>
          <a:p>
            <a:pPr algn="ctr" eaLnBrk="1" hangingPunct="1"/>
            <a:r>
              <a:rPr lang="en-US" altLang="zh-TW" sz="2800" dirty="0"/>
              <a:t>While the vault of heaven rings: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“冠祂！冠祂！冠祂！冠祂！萬王之王今加冠。”</a:t>
            </a:r>
          </a:p>
          <a:p>
            <a:pPr algn="ctr" eaLnBrk="1" hangingPunct="1"/>
            <a:r>
              <a:rPr lang="en-US" altLang="zh-TW" sz="2800" dirty="0"/>
              <a:t>Crown Him! Crown Him! Crown Him! Crown Him! </a:t>
            </a:r>
          </a:p>
          <a:p>
            <a:pPr algn="ctr" eaLnBrk="1" hangingPunct="1"/>
            <a:r>
              <a:rPr lang="en-US" altLang="zh-TW" sz="2800" dirty="0"/>
              <a:t>Crown the Savior King of kings.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579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119 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4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罪人昧於救主至尊，反以荊冕來相贈；</a:t>
            </a:r>
          </a:p>
          <a:p>
            <a:pPr algn="ctr" eaLnBrk="1" hangingPunct="1"/>
            <a:r>
              <a:rPr lang="en-US" altLang="zh-TW" sz="2800" dirty="0"/>
              <a:t>Sinners in derision crowned Him, </a:t>
            </a:r>
          </a:p>
          <a:p>
            <a:pPr algn="ctr" eaLnBrk="1" hangingPunct="1"/>
            <a:r>
              <a:rPr lang="en-US" altLang="zh-TW" sz="2800" dirty="0"/>
              <a:t>Mocking thus the Savior’s claim;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而今聖徒歡擁主身，歸祂銜下頌祂名：</a:t>
            </a:r>
          </a:p>
          <a:p>
            <a:pPr algn="ctr" eaLnBrk="1" hangingPunct="1"/>
            <a:r>
              <a:rPr lang="en-US" altLang="zh-TW" sz="2800" dirty="0"/>
              <a:t>Saints and angels crowd around Him, </a:t>
            </a:r>
          </a:p>
          <a:p>
            <a:pPr algn="ctr" eaLnBrk="1" hangingPunct="1"/>
            <a:r>
              <a:rPr lang="en-US" altLang="zh-TW" sz="2800" dirty="0"/>
              <a:t>Own His title, praise His name: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“冠祂！冠祂！冠祂！冠祂！宇宙滿溢君王頌。”</a:t>
            </a:r>
          </a:p>
          <a:p>
            <a:pPr algn="ctr" eaLnBrk="1" hangingPunct="1"/>
            <a:r>
              <a:rPr lang="en-US" altLang="zh-TW" sz="2800" dirty="0"/>
              <a:t>Crown Him! Crown Him! Crown Him! Crown Him! </a:t>
            </a:r>
          </a:p>
          <a:p>
            <a:pPr algn="ctr" eaLnBrk="1" hangingPunct="1"/>
            <a:r>
              <a:rPr lang="en-US" altLang="zh-TW" sz="2800" dirty="0"/>
              <a:t>Spread abroad the Victor’s fame.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579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119 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4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聽哪！歡聲響徹穹蒼，聲和嘹亮凱歌揚；</a:t>
            </a:r>
          </a:p>
          <a:p>
            <a:pPr algn="ctr" eaLnBrk="1" hangingPunct="1"/>
            <a:r>
              <a:rPr lang="en-US" altLang="zh-TW" sz="2800" dirty="0"/>
              <a:t>Hark, those bursts of acclamation! </a:t>
            </a:r>
          </a:p>
          <a:p>
            <a:pPr algn="ctr" eaLnBrk="1" hangingPunct="1"/>
            <a:r>
              <a:rPr lang="en-US" altLang="zh-TW" sz="2800" dirty="0"/>
              <a:t>Hark, those loud triumphant chords!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讚美耶穌榮耀至上，喜樂無窮榮耀彰：</a:t>
            </a:r>
          </a:p>
          <a:p>
            <a:pPr algn="ctr" eaLnBrk="1" hangingPunct="1"/>
            <a:r>
              <a:rPr lang="en-US" altLang="zh-TW" sz="2800" dirty="0"/>
              <a:t>Jesus takes the highest station, </a:t>
            </a:r>
          </a:p>
          <a:p>
            <a:pPr algn="ctr" eaLnBrk="1" hangingPunct="1"/>
            <a:r>
              <a:rPr lang="en-US" altLang="zh-TW" sz="2800" dirty="0"/>
              <a:t>O, what joy the sight affords: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“冠祂！冠祂！冠祂！冠祂！萬主之主，王中王。”</a:t>
            </a:r>
          </a:p>
          <a:p>
            <a:pPr algn="ctr" eaLnBrk="1" hangingPunct="1"/>
            <a:r>
              <a:rPr lang="en-US" altLang="zh-TW" sz="2800" dirty="0"/>
              <a:t>Crown Him! Crown Him! Crown Him! Crown Him! </a:t>
            </a:r>
          </a:p>
          <a:p>
            <a:pPr algn="ctr" eaLnBrk="1" hangingPunct="1"/>
            <a:r>
              <a:rPr lang="en-US" altLang="zh-TW" sz="2800" dirty="0"/>
              <a:t>King of kings, and Lord of lords.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485</TotalTime>
  <Words>422</Words>
  <Application>Microsoft Office PowerPoint</Application>
  <PresentationFormat>On-screen Show (16:9)</PresentationFormat>
  <Paragraphs>44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H119  看哪！聖徒，榮耀光景  LOOK, YE SAINTS! THE SIGHT IS GLORIOUS (1/4)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H000</dc:title>
  <dc:subject>Hymnary 聖徒詩歌</dc:subject>
  <dc:creator>LIU</dc:creator>
  <cp:lastModifiedBy>Timothy Liang</cp:lastModifiedBy>
  <cp:revision>57</cp:revision>
  <dcterms:created xsi:type="dcterms:W3CDTF">2001-04-19T19:07:54Z</dcterms:created>
  <dcterms:modified xsi:type="dcterms:W3CDTF">2017-08-01T22:44:57Z</dcterms:modified>
</cp:coreProperties>
</file>